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79" r:id="rId22"/>
    <p:sldId id="276" r:id="rId23"/>
    <p:sldId id="280" r:id="rId24"/>
    <p:sldId id="281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D72F66-7FD0-4C1E-BB9E-6B07FF1055C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C0B7FB-7F19-479D-8DFC-51088CA604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Nouveau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Slab Containers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ssets0.madewithcolor.com/2012/11/06/00/46/15/821/sakecu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your stamp and fire it</a:t>
            </a:r>
          </a:p>
          <a:p>
            <a:pPr lvl="1"/>
            <a:r>
              <a:rPr lang="en-US" dirty="0" smtClean="0"/>
              <a:t>You will need this when making the container</a:t>
            </a:r>
          </a:p>
          <a:p>
            <a:r>
              <a:rPr lang="en-US" dirty="0" smtClean="0"/>
              <a:t>Roll out slabs, cut out shapes</a:t>
            </a:r>
          </a:p>
          <a:p>
            <a:pPr lvl="1"/>
            <a:r>
              <a:rPr lang="en-US" dirty="0" smtClean="0"/>
              <a:t>Use a template if needed, challenge yourself!</a:t>
            </a:r>
          </a:p>
          <a:p>
            <a:r>
              <a:rPr lang="en-US" dirty="0" smtClean="0"/>
              <a:t>Let dry until Leather Hard</a:t>
            </a:r>
          </a:p>
          <a:p>
            <a:pPr lvl="1"/>
            <a:r>
              <a:rPr lang="en-US" dirty="0" smtClean="0"/>
              <a:t>This is when it’s dry enough to hold it’s shape, but wet enough to carve into</a:t>
            </a:r>
          </a:p>
          <a:p>
            <a:r>
              <a:rPr lang="en-US" dirty="0" smtClean="0"/>
              <a:t>Use your stamp before assembling</a:t>
            </a:r>
          </a:p>
          <a:p>
            <a:r>
              <a:rPr lang="en-US" dirty="0" smtClean="0"/>
              <a:t>Assemble shapes</a:t>
            </a:r>
          </a:p>
          <a:p>
            <a:pPr lvl="1"/>
            <a:r>
              <a:rPr lang="en-US" dirty="0" smtClean="0"/>
              <a:t>Remember to score and slip!</a:t>
            </a:r>
          </a:p>
          <a:p>
            <a:r>
              <a:rPr lang="en-US" dirty="0" smtClean="0"/>
              <a:t>Allow to dry, fire, glaze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How To Make Your Slab Container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52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Slab Shapes:</a:t>
            </a:r>
            <a:endParaRPr lang="en-US" dirty="0"/>
          </a:p>
        </p:txBody>
      </p:sp>
      <p:pic>
        <p:nvPicPr>
          <p:cNvPr id="5" name="Picture 2" descr="http://firewhenreadypottery.com/wp-content/uploads/2009/09/gary-jackson-slab-vases-1024x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410200" cy="41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hawnoconnorceramics.com/wp-content/uploads/2010/05/IMG_2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3" y="588290"/>
            <a:ext cx="8840557" cy="58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ku.edu/ldp_gallery/.private_ldp/a6397/production/master/923e364d-0d50-4438-9d36-4c11b499b6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96" y="94817"/>
            <a:ext cx="6620904" cy="66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bbysartportfolio.weebly.com/uploads/9/2/4/4/9244141/347142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6548"/>
            <a:ext cx="6550025" cy="66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andinhandgallery.com/DV_wood-fired_slab_vase__Nov._2010_op_720x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152400"/>
            <a:ext cx="5864226" cy="65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owersdana\Desktop\ART\ART CLASSES\CERAMICS\CERAMICS I\Project 4 - Nouveau Slab Container\Examples\100_7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owersdana\Desktop\ART\ART CLASSES\CERAMICS\CERAMICS I\Project 4 - Nouveau Slab Container\Examples\100_7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owersdana\Desktop\ART\ART CLASSES\CERAMICS\CERAMICS I\Project 4 - Nouveau Slab Container\Examples\100_7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387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owersdana\Desktop\ART\ART CLASSES\CERAMICS\CERAMICS I\Project 4 - Nouveau Slab Container\Examples\102_78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3" b="14141"/>
          <a:stretch/>
        </p:blipFill>
        <p:spPr bwMode="auto">
          <a:xfrm>
            <a:off x="457200" y="0"/>
            <a:ext cx="8277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771453"/>
          </a:xfrm>
        </p:spPr>
        <p:txBody>
          <a:bodyPr>
            <a:normAutofit/>
          </a:bodyPr>
          <a:lstStyle/>
          <a:p>
            <a:r>
              <a:rPr lang="en-US" b="1" dirty="0"/>
              <a:t>A</a:t>
            </a:r>
            <a:r>
              <a:rPr lang="en-US" dirty="0" smtClean="0"/>
              <a:t>n </a:t>
            </a:r>
            <a:r>
              <a:rPr lang="en-US" dirty="0"/>
              <a:t>international philosophy and style of </a:t>
            </a:r>
            <a:r>
              <a:rPr lang="en-US" dirty="0" smtClean="0"/>
              <a:t>art that was </a:t>
            </a:r>
            <a:r>
              <a:rPr lang="en-US" dirty="0"/>
              <a:t>most popular during 1890–1910.</a:t>
            </a:r>
            <a:r>
              <a:rPr lang="en-US" baseline="30000" dirty="0"/>
              <a:t>   </a:t>
            </a:r>
            <a:endParaRPr lang="en-US" baseline="30000" dirty="0" smtClean="0"/>
          </a:p>
          <a:p>
            <a:r>
              <a:rPr lang="en-US" dirty="0" smtClean="0"/>
              <a:t>The </a:t>
            </a:r>
            <a:r>
              <a:rPr lang="en-US" dirty="0"/>
              <a:t>French name "Art Nouveau" means “New Art”.  </a:t>
            </a:r>
            <a:endParaRPr lang="en-US" dirty="0" smtClean="0"/>
          </a:p>
          <a:p>
            <a:r>
              <a:rPr lang="en-US" dirty="0" smtClean="0"/>
              <a:t>Inspired </a:t>
            </a:r>
            <a:r>
              <a:rPr lang="en-US" dirty="0"/>
              <a:t>by natural forms and structures, not only in flowers and plants but also in curved lines. </a:t>
            </a:r>
            <a:endParaRPr lang="en-US" dirty="0" smtClean="0"/>
          </a:p>
          <a:p>
            <a:r>
              <a:rPr lang="en-US" dirty="0" smtClean="0"/>
              <a:t>Art </a:t>
            </a:r>
            <a:r>
              <a:rPr lang="en-US" dirty="0"/>
              <a:t>Nouveau is considered a "total" style, embracing architecture, graphic art,  interior design, and most of the decorative arts including jewelry, furniture, textiles, household silver, as well as the fine arts.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Nouveau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owersdana\Desktop\ART\ART CLASSES\CERAMICS\CERAMICS I\Project 4 - Nouveau Slab Container\Examples\Emil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8" y="0"/>
            <a:ext cx="7961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owersdana.MHASD\Google Drive\ART CLASSES\ART COURSES\CERAMICS\CERAMICS I\Project 4 - Nouveau Slab Container\Student Examples\KNelso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26" y="0"/>
            <a:ext cx="5729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4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owersdana\Desktop\ART\ART CLASSES\CERAMICS\CERAMICS I\Project 4 - Nouveau Slab Container\Examples\kimber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76"/>
            <a:ext cx="9144000" cy="67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0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owersdana.MHASD\Google Drive\ART CLASSES\ART COURSES\CERAMICS\CERAMICS I\Project 4 - Nouveau Slab Container\Student Examples\Lexi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93" y="0"/>
            <a:ext cx="4992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2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owersdana.MHASD\Google Drive\ART CLASSES\ART COURSES\CERAMICS\CERAMICS I\Project 4 - Nouveau Slab Container\Student Examples\Nicole Ban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7" y="0"/>
            <a:ext cx="7363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8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owersdana\Desktop\ART\ART CLASSES\CERAMICS\CERAMICS I\Project 4 - Nouveau Slab Container\Examples\lexy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97" y="0"/>
            <a:ext cx="578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4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owersdana\Desktop\ART\ART CLASSES\CERAMICS\CERAMICS I\Project 4 - Nouveau Slab Container\Examples\maggi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20" y="0"/>
            <a:ext cx="4197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8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yugyi zsolnay collection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60559"/>
            <a:ext cx="8272631" cy="55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ache-pot Art-Nouv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eniceclayartists.com/wp-content/uploads/2011/09/17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9" y="381000"/>
            <a:ext cx="42862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eniceclayartists.com/wp-content/uploads/2011/09/989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49" y="381000"/>
            <a:ext cx="3769551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eniceclayartists.com/wp-content/uploads/2011/09/Zsolnay-pewter-moun-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21341"/>
            <a:ext cx="5114925" cy="60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riginally </a:t>
            </a:r>
            <a:r>
              <a:rPr lang="en-US" dirty="0"/>
              <a:t>from Minneapolis, </a:t>
            </a:r>
            <a:r>
              <a:rPr lang="en-US" dirty="0" smtClean="0"/>
              <a:t>Minnesota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ow </a:t>
            </a:r>
            <a:r>
              <a:rPr lang="en-US" dirty="0"/>
              <a:t>resides in Los Angeles, </a:t>
            </a:r>
            <a:r>
              <a:rPr lang="en-US" dirty="0" smtClean="0"/>
              <a:t>California </a:t>
            </a:r>
          </a:p>
          <a:p>
            <a:r>
              <a:rPr lang="en-US" dirty="0" smtClean="0"/>
              <a:t>He spent two years in Helena, MT as a resident artist at the Archie Bray Foundation and received the first ever Taunt Fellowship during his residency. </a:t>
            </a:r>
          </a:p>
          <a:p>
            <a:r>
              <a:rPr lang="en-US" dirty="0" smtClean="0"/>
              <a:t>He </a:t>
            </a:r>
            <a:r>
              <a:rPr lang="en-US" dirty="0"/>
              <a:t>has taught at schools in the Los Angeles area including CSU (California State University) Northridge, CSU Long Beach, as well as the University of Southern California.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 </a:t>
            </a:r>
            <a:r>
              <a:rPr lang="en-US" dirty="0" err="1"/>
              <a:t>Digeros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sets0.madewithcolor.com/2013/10/15/18/12/32/642/tridishstac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95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ssets0.madewithcolor.com/2012/11/06/00/46/15/975/vas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1" y="533400"/>
            <a:ext cx="4239780" cy="56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ssets0.madewithcolor.com/2012/11/06/00/50/17/426/vas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239780" cy="56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179</TotalTime>
  <Words>249</Words>
  <Application>Microsoft Office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Hardcover</vt:lpstr>
      <vt:lpstr>Art Nouveau</vt:lpstr>
      <vt:lpstr>Art Nouveau</vt:lpstr>
      <vt:lpstr>PowerPoint Presentation</vt:lpstr>
      <vt:lpstr>PowerPoint Presentation</vt:lpstr>
      <vt:lpstr>PowerPoint Presentation</vt:lpstr>
      <vt:lpstr>PowerPoint Presentation</vt:lpstr>
      <vt:lpstr>Marc Digeros</vt:lpstr>
      <vt:lpstr>PowerPoint Presentation</vt:lpstr>
      <vt:lpstr>PowerPoint Presentation</vt:lpstr>
      <vt:lpstr>PowerPoint Presentation</vt:lpstr>
      <vt:lpstr>How To Make Your Slab Container</vt:lpstr>
      <vt:lpstr>Interesting Slab Shapes: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Nouveau</dc:title>
  <dc:creator>showersdana</dc:creator>
  <cp:lastModifiedBy>showersdana</cp:lastModifiedBy>
  <cp:revision>19</cp:revision>
  <dcterms:created xsi:type="dcterms:W3CDTF">2013-11-07T19:20:21Z</dcterms:created>
  <dcterms:modified xsi:type="dcterms:W3CDTF">2015-03-18T21:34:00Z</dcterms:modified>
</cp:coreProperties>
</file>